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4" r:id="rId3"/>
    <p:sldId id="259" r:id="rId4"/>
    <p:sldId id="272" r:id="rId5"/>
    <p:sldId id="273" r:id="rId6"/>
    <p:sldId id="261" r:id="rId7"/>
    <p:sldId id="262" r:id="rId8"/>
    <p:sldId id="263" r:id="rId9"/>
    <p:sldId id="264" r:id="rId10"/>
    <p:sldId id="269" r:id="rId11"/>
    <p:sldId id="271" r:id="rId12"/>
    <p:sldId id="265" r:id="rId13"/>
    <p:sldId id="266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14" autoAdjust="0"/>
    <p:restoredTop sz="94660"/>
  </p:normalViewPr>
  <p:slideViewPr>
    <p:cSldViewPr>
      <p:cViewPr>
        <p:scale>
          <a:sx n="59" d="100"/>
          <a:sy n="59" d="100"/>
        </p:scale>
        <p:origin x="-1022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BE81F-2873-4423-9D6F-FC8C1D0A8610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3C92A-2951-41F8-B5C1-F3CD05EEB3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BE81F-2873-4423-9D6F-FC8C1D0A8610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3C92A-2951-41F8-B5C1-F3CD05EEB3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BE81F-2873-4423-9D6F-FC8C1D0A8610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3C92A-2951-41F8-B5C1-F3CD05EEB3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BE81F-2873-4423-9D6F-FC8C1D0A8610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3C92A-2951-41F8-B5C1-F3CD05EEB3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BE81F-2873-4423-9D6F-FC8C1D0A8610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3C92A-2951-41F8-B5C1-F3CD05EEB3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BE81F-2873-4423-9D6F-FC8C1D0A8610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3C92A-2951-41F8-B5C1-F3CD05EEB3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BE81F-2873-4423-9D6F-FC8C1D0A8610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3C92A-2951-41F8-B5C1-F3CD05EEB3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BE81F-2873-4423-9D6F-FC8C1D0A8610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3C92A-2951-41F8-B5C1-F3CD05EEB3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BE81F-2873-4423-9D6F-FC8C1D0A8610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3C92A-2951-41F8-B5C1-F3CD05EEB3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BE81F-2873-4423-9D6F-FC8C1D0A8610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3C92A-2951-41F8-B5C1-F3CD05EEB3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BE81F-2873-4423-9D6F-FC8C1D0A8610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3C92A-2951-41F8-B5C1-F3CD05EEB3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FBE81F-2873-4423-9D6F-FC8C1D0A8610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03C92A-2951-41F8-B5C1-F3CD05EEB37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199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স্বা</a:t>
            </a:r>
            <a:r>
              <a:rPr lang="en-US" sz="19900" dirty="0" err="1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199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en-US" sz="199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</a:t>
            </a:r>
            <a:endParaRPr lang="en-US" sz="199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830" y="3962400"/>
            <a:ext cx="3687746" cy="2762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274638"/>
            <a:ext cx="3886200" cy="1096962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876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মোঃ মাসুদুর রহমান</a:t>
            </a:r>
          </a:p>
          <a:p>
            <a:pPr marL="0" indent="0">
              <a:buNone/>
            </a:pP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pPr marL="0" indent="0">
              <a:buNone/>
            </a:pP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গবরীকুড়া এ,কে উচ্চ বিদ্যালয়</a:t>
            </a:r>
          </a:p>
          <a:p>
            <a:pPr marL="0" indent="0">
              <a:buNone/>
            </a:pP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শ্রীবরদি-শেরপুর।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শ্রেনীঃ নবম</a:t>
            </a:r>
          </a:p>
          <a:p>
            <a:pPr marL="0" indent="0">
              <a:buNone/>
            </a:pP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বিষয়; কৃষি শিক্ষা</a:t>
            </a:r>
          </a:p>
          <a:p>
            <a:pPr marL="0" indent="0">
              <a:buNone/>
            </a:pP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অধ্যায়ঃ 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bn-BD" sz="360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য়</a:t>
            </a:r>
            <a:endParaRPr lang="bn-BD" sz="36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পাঠঃ ৩</a:t>
            </a:r>
            <a:endParaRPr lang="bn-BD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সময়ঃ ৫০ মিনিট</a:t>
            </a:r>
          </a:p>
        </p:txBody>
      </p:sp>
    </p:spTree>
    <p:extLst>
      <p:ext uri="{BB962C8B-B14F-4D97-AF65-F5344CB8AC3E}">
        <p14:creationId xmlns:p14="http://schemas.microsoft.com/office/powerpoint/2010/main" val="140325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১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images (8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1371600"/>
            <a:ext cx="7543800" cy="502005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3611"/>
            <a:ext cx="5479961" cy="1166812"/>
          </a:xfrm>
          <a:noFill/>
        </p:spPr>
        <p:txBody>
          <a:bodyPr/>
          <a:lstStyle/>
          <a:p>
            <a:r>
              <a:rPr lang="as-IN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en-US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E:\06bd187-F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395412"/>
            <a:ext cx="6096000" cy="406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540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ছবি-৩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1" name="Picture 3" descr="E:\6501835403_019804aaf2_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52600"/>
            <a:ext cx="8128000" cy="543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709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pPr lvl="8">
              <a:buNone/>
            </a:pPr>
            <a:endParaRPr lang="en-US" sz="66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lvl="8">
              <a:buNone/>
            </a:pPr>
            <a:r>
              <a:rPr lang="en-US" sz="6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মা</a:t>
            </a:r>
            <a:r>
              <a:rPr lang="bn-BD" sz="6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ছচাষ</a:t>
            </a:r>
            <a:endParaRPr lang="en-US" sz="6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lvl="8">
              <a:buNone/>
            </a:pPr>
            <a:endParaRPr lang="en-US" sz="9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3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1365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3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68" decel="50000" autoRev="1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8" fill="hold">
                                          <p:stCondLst>
                                            <p:cond delay="259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914400"/>
            <a:ext cx="4114800" cy="1447800"/>
          </a:xfrm>
        </p:spPr>
        <p:txBody>
          <a:bodyPr>
            <a:normAutofit fontScale="90000"/>
          </a:bodyPr>
          <a:lstStyle/>
          <a:p>
            <a:r>
              <a:rPr lang="bn-BD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107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07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en-US" sz="107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107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6200" y="2286000"/>
            <a:ext cx="8991600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1.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মাছ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মাছ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চাষের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ব্যাখা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2.মাছ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চাষের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প্রয়োজণীয়তা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     3.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চাষ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উপযোগী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মাষের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বৈশিষ্ট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None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/>
          <a:lstStyle/>
          <a:p>
            <a:r>
              <a:rPr lang="en-US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মাছের</a:t>
            </a:r>
            <a:r>
              <a:rPr lang="en-US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পরিচিতি-1</a:t>
            </a:r>
            <a:endParaRPr lang="en-US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 descr="images (2)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4149" y="914400"/>
            <a:ext cx="4504051" cy="2362200"/>
          </a:xfrm>
        </p:spPr>
      </p:pic>
      <p:pic>
        <p:nvPicPr>
          <p:cNvPr id="7" name="Content Placeholder 6" descr="fish-catla-catla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0" y="4114800"/>
            <a:ext cx="4724400" cy="2362200"/>
          </a:xfrm>
        </p:spPr>
      </p:pic>
      <p:pic>
        <p:nvPicPr>
          <p:cNvPr id="8" name="Picture 7" descr="fish-cirrhinus-cirrhosu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914399"/>
            <a:ext cx="4114800" cy="2394857"/>
          </a:xfrm>
          <a:prstGeom prst="rect">
            <a:avLst/>
          </a:prstGeom>
        </p:spPr>
      </p:pic>
      <p:pic>
        <p:nvPicPr>
          <p:cNvPr id="9" name="Picture 8" descr="images (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0" y="4114800"/>
            <a:ext cx="4267200" cy="228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00200" y="3276600"/>
            <a:ext cx="1600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ইলিশ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24600" y="3276600"/>
            <a:ext cx="1600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মৃগেল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47800" y="6400800"/>
            <a:ext cx="1600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কাতলা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96000" y="63246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মিনার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কার্প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মাছের</a:t>
            </a:r>
            <a:r>
              <a:rPr lang="en-US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পরিচিতি-2</a:t>
            </a:r>
            <a:endParaRPr lang="en-US" dirty="0"/>
          </a:p>
        </p:txBody>
      </p:sp>
      <p:pic>
        <p:nvPicPr>
          <p:cNvPr id="5" name="Content Placeholder 4" descr="images (3)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13182" y="1066800"/>
            <a:ext cx="4258818" cy="2057400"/>
          </a:xfrm>
        </p:spPr>
      </p:pic>
      <p:pic>
        <p:nvPicPr>
          <p:cNvPr id="8" name="Picture 7" descr="images (10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3733800"/>
            <a:ext cx="2743200" cy="1795959"/>
          </a:xfrm>
          <a:prstGeom prst="rect">
            <a:avLst/>
          </a:prstGeom>
        </p:spPr>
      </p:pic>
      <p:pic>
        <p:nvPicPr>
          <p:cNvPr id="10" name="Content Placeholder 9" descr="images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876800" y="1066800"/>
            <a:ext cx="4107714" cy="2057400"/>
          </a:xfrm>
          <a:ln>
            <a:solidFill>
              <a:schemeClr val="accent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1600200" y="305818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সরপুটি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67400" y="33528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867400" y="33528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248400" y="305818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রুই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39000" y="5824969"/>
            <a:ext cx="167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চিংড়ি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Content Placeholder 6" descr="image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168" y="3733800"/>
            <a:ext cx="4277032" cy="22098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905000" y="59436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সিলভার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কার্প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পানির</a:t>
            </a:r>
            <a:r>
              <a:rPr lang="en-US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স্তর</a:t>
            </a:r>
            <a:r>
              <a:rPr lang="en-US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অনুযায়ী</a:t>
            </a:r>
            <a:r>
              <a:rPr lang="en-US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মাছের</a:t>
            </a:r>
            <a:r>
              <a:rPr lang="en-US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খাদ্য</a:t>
            </a:r>
            <a:r>
              <a:rPr lang="en-US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গ্রহন</a:t>
            </a:r>
            <a:endParaRPr lang="en-US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Content Placeholder 7" descr="images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038600" y="2819400"/>
            <a:ext cx="4648200" cy="1981200"/>
          </a:xfrm>
        </p:spPr>
      </p:pic>
      <p:pic>
        <p:nvPicPr>
          <p:cNvPr id="7" name="Content Placeholder 6" descr="fish-catla-catla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038600" y="531556"/>
            <a:ext cx="4648200" cy="2211644"/>
          </a:xfrm>
        </p:spPr>
      </p:pic>
      <p:pic>
        <p:nvPicPr>
          <p:cNvPr id="9" name="Picture 8" descr="fish-cirrhinus-cirrhosu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4876800"/>
            <a:ext cx="4648200" cy="1981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0" y="914400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উপরের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স্তর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7800" y="35814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মধ্যস্তর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4000" y="5558634"/>
            <a:ext cx="236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নিম্ন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স্তর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1143000"/>
          </a:xfrm>
        </p:spPr>
        <p:txBody>
          <a:bodyPr/>
          <a:lstStyle/>
          <a:p>
            <a:r>
              <a:rPr lang="en-US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2789237"/>
            <a:ext cx="8229600" cy="4525963"/>
          </a:xfrm>
        </p:spPr>
        <p:txBody>
          <a:bodyPr/>
          <a:lstStyle/>
          <a:p>
            <a:r>
              <a:rPr lang="en-US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মাছ</a:t>
            </a:r>
            <a:r>
              <a:rPr lang="en-US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চাষ</a:t>
            </a:r>
            <a:r>
              <a:rPr lang="en-US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অত্যান্ত</a:t>
            </a:r>
            <a:r>
              <a:rPr lang="en-US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লাভজনক</a:t>
            </a:r>
            <a:r>
              <a:rPr lang="en-US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পাঁচটি</a:t>
            </a:r>
            <a:r>
              <a:rPr lang="en-US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গ্রুপে</a:t>
            </a:r>
            <a:r>
              <a:rPr lang="en-US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ভাগ</a:t>
            </a:r>
            <a:r>
              <a:rPr lang="en-US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আলোচনা</a:t>
            </a:r>
            <a:r>
              <a:rPr lang="en-US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খাতায়</a:t>
            </a:r>
            <a:r>
              <a:rPr lang="en-US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লিপিবদ্ধ</a:t>
            </a:r>
            <a:r>
              <a:rPr lang="en-US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990600"/>
            <a:ext cx="3733800" cy="1066800"/>
          </a:xfrm>
        </p:spPr>
        <p:txBody>
          <a:bodyPr>
            <a:noAutofit/>
          </a:bodyPr>
          <a:lstStyle/>
          <a:p>
            <a:r>
              <a:rPr lang="en-US" sz="7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মূ</a:t>
            </a:r>
            <a:r>
              <a:rPr lang="bn-BD" sz="720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ল্যায়ন</a:t>
            </a:r>
            <a:endParaRPr lang="en-US" sz="7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3048000"/>
            <a:ext cx="6172200" cy="2743200"/>
          </a:xfrm>
        </p:spPr>
        <p:txBody>
          <a:bodyPr>
            <a:normAutofit/>
          </a:bodyPr>
          <a:lstStyle/>
          <a:p>
            <a:r>
              <a:rPr lang="en-US" sz="4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মাছ</a:t>
            </a:r>
            <a:r>
              <a:rPr lang="en-US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চাষ</a:t>
            </a:r>
            <a:r>
              <a:rPr lang="en-US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করব</a:t>
            </a:r>
            <a:r>
              <a:rPr lang="en-US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মাছ</a:t>
            </a:r>
            <a:r>
              <a:rPr lang="en-US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চাষের</a:t>
            </a:r>
            <a:r>
              <a:rPr lang="en-US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প্রয়োজণীয়তা</a:t>
            </a:r>
            <a:r>
              <a:rPr lang="en-US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endParaRPr lang="en-US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533400"/>
            <a:ext cx="4876800" cy="1295400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bn-BD" sz="7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7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72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7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7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br>
              <a:rPr lang="en-US" sz="7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endParaRPr lang="en-US" sz="72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2362200"/>
          </a:xfrm>
        </p:spPr>
        <p:txBody>
          <a:bodyPr/>
          <a:lstStyle/>
          <a:p>
            <a:pPr marL="0" indent="0">
              <a:buNone/>
            </a:pPr>
            <a:r>
              <a:rPr lang="bn-BD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সাধারনত </a:t>
            </a:r>
            <a:r>
              <a:rPr lang="en-US" sz="4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পুকুরে</a:t>
            </a:r>
            <a:r>
              <a:rPr 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নদীতে</a:t>
            </a:r>
            <a:r>
              <a:rPr 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মাছ</a:t>
            </a:r>
            <a:r>
              <a:rPr 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চাষ</a:t>
            </a:r>
            <a:r>
              <a:rPr 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আলাদাভাবে</a:t>
            </a:r>
            <a:r>
              <a:rPr 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খাতায়</a:t>
            </a:r>
            <a:r>
              <a:rPr 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লিপিবদ্ধ</a:t>
            </a:r>
            <a:r>
              <a:rPr 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1"/>
            <a:ext cx="8229600" cy="2362200"/>
          </a:xfrm>
        </p:spPr>
        <p:txBody>
          <a:bodyPr/>
          <a:lstStyle/>
          <a:p>
            <a:pPr lvl="3"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en-US" sz="138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lvl="2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 flipV="1">
            <a:off x="7196108" y="4843492"/>
            <a:ext cx="1533585" cy="17526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743200"/>
            <a:ext cx="5102967" cy="3629025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144</Words>
  <Application>Microsoft Office PowerPoint</Application>
  <PresentationFormat>On-screen Show (4:3)</PresentationFormat>
  <Paragraphs>44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পরিচিতি</vt:lpstr>
      <vt:lpstr>ছবি ১</vt:lpstr>
      <vt:lpstr>ছবি- ২</vt:lpstr>
      <vt:lpstr>ছবি-৩</vt:lpstr>
      <vt:lpstr>PowerPoint Presentation</vt:lpstr>
      <vt:lpstr>  শিখনফল </vt:lpstr>
      <vt:lpstr>বিভিন্ন প্রকার মাছের পরিচিতি-1</vt:lpstr>
      <vt:lpstr>বিভিন্ন প্রকার মাছের পরিচিতি-2</vt:lpstr>
      <vt:lpstr>পানির স্তর অনুযায়ী মাছের খাদ্য গ্রহন</vt:lpstr>
      <vt:lpstr>দলীয় কাজ</vt:lpstr>
      <vt:lpstr>মূল্যায়ন</vt:lpstr>
      <vt:lpstr> বাড়ির কাজ: 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Doel-1612i3</cp:lastModifiedBy>
  <cp:revision>142</cp:revision>
  <dcterms:created xsi:type="dcterms:W3CDTF">2012-10-20T15:37:31Z</dcterms:created>
  <dcterms:modified xsi:type="dcterms:W3CDTF">2014-02-06T04:20:25Z</dcterms:modified>
</cp:coreProperties>
</file>